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37503-0784-4C96-9D4F-46AC43572024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5D39-8B15-41E5-91C5-B1DA67178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Fair</a:t>
            </a:r>
            <a:endParaRPr lang="en-US" dirty="0"/>
          </a:p>
        </p:txBody>
      </p:sp>
      <p:pic>
        <p:nvPicPr>
          <p:cNvPr id="9" name="Content Placeholder 8" descr="mighty_musta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759523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292580" cy="68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121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800600" cy="63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390525"/>
            <a:ext cx="63817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490538"/>
            <a:ext cx="77057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442913"/>
            <a:ext cx="76104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Best Type of Insulation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43533"/>
            <a:ext cx="7467600" cy="58144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124200" y="2057400"/>
            <a:ext cx="1752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3048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/>
              <a:t>Fractions in </a:t>
            </a:r>
            <a:r>
              <a:rPr lang="en-US" sz="9600" dirty="0" err="1"/>
              <a:t>Legos</a:t>
            </a:r>
            <a:endParaRPr lang="en-US" sz="9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10251"/>
            <a:ext cx="5715000" cy="68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05200" y="1143000"/>
            <a:ext cx="17526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Math Fair</vt:lpstr>
      <vt:lpstr>Slide 2</vt:lpstr>
      <vt:lpstr>Slide 3</vt:lpstr>
      <vt:lpstr>Slide 4</vt:lpstr>
      <vt:lpstr>Slide 5</vt:lpstr>
      <vt:lpstr>Slide 6</vt:lpstr>
      <vt:lpstr>Best Type of Insulation</vt:lpstr>
      <vt:lpstr>Slide 8</vt:lpstr>
      <vt:lpstr>Slide 9</vt:lpstr>
      <vt:lpstr>Slide 10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Fair</dc:title>
  <dc:creator>emily.ness</dc:creator>
  <cp:lastModifiedBy>emily.ness</cp:lastModifiedBy>
  <cp:revision>1</cp:revision>
  <dcterms:created xsi:type="dcterms:W3CDTF">2013-08-27T18:06:42Z</dcterms:created>
  <dcterms:modified xsi:type="dcterms:W3CDTF">2013-08-27T18:13:34Z</dcterms:modified>
</cp:coreProperties>
</file>